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12"/>
  </p:notesMasterIdLst>
  <p:sldIdLst>
    <p:sldId id="306" r:id="rId3"/>
    <p:sldId id="305" r:id="rId4"/>
    <p:sldId id="318" r:id="rId5"/>
    <p:sldId id="310" r:id="rId6"/>
    <p:sldId id="321" r:id="rId7"/>
    <p:sldId id="327" r:id="rId8"/>
    <p:sldId id="328" r:id="rId9"/>
    <p:sldId id="330" r:id="rId10"/>
    <p:sldId id="31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3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8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06.09.2017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4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4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7282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69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914" y="2088644"/>
            <a:ext cx="8208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Благоустройство </a:t>
            </a:r>
            <a:r>
              <a:rPr lang="ru-RU" sz="6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общественной территории</a:t>
            </a:r>
            <a:endParaRPr lang="ru-RU" sz="6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1" y="332656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532859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Адрес</a:t>
            </a:r>
            <a:r>
              <a:rPr lang="en-US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объекта: </a:t>
            </a:r>
          </a:p>
          <a:p>
            <a:endParaRPr lang="ru-RU" sz="24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 Архангельск, Октябрьский территориальный округ, пешеходная аллея вдоль пр. Троицкий от ул. Логинова до ул. Садовая </a:t>
            </a:r>
          </a:p>
          <a:p>
            <a:pPr marL="742950" indent="-742950">
              <a:buAutoNum type="arabicPeriod"/>
            </a:pPr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695018"/>
            <a:ext cx="82089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 рамках благоустройства 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общественной территории 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планируется выполнить следующие виды работ:</a:t>
            </a:r>
          </a:p>
          <a:p>
            <a:pPr algn="ctr"/>
            <a:endParaRPr lang="ru-RU" sz="28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Минимальный перечень работ: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Устройство наружного освещения;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Установка скамеек;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Установка урн.</a:t>
            </a:r>
          </a:p>
          <a:p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Дополнительный перечень работ: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Обустройство тротуаров, мостовых (в том числе тротуарной плиткой) – устройство тротуара из тротуарной плитки;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Установка бортовых камней;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Озеленение территории (деревья, кустарники, клумбы);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Устройство газонных ограждений, декоративные ограждения для клумб;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Уборка сухостойных деревьев;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Отсыпка территории (выравнивание).</a:t>
            </a:r>
            <a:endParaRPr lang="ru-RU" sz="2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809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Стоимость выполнения </a:t>
            </a:r>
            <a:r>
              <a:rPr lang="ru-RU" sz="3200" b="1" u="sng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работ:</a:t>
            </a:r>
          </a:p>
          <a:p>
            <a:pPr algn="ctr"/>
            <a:endParaRPr lang="ru-RU" sz="2800" b="1" u="sng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Всего</a:t>
            </a: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13,0655 </a:t>
            </a: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млн. рублей,</a:t>
            </a: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 том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числе:</a:t>
            </a:r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Федеральный бюджет: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7,3462 </a:t>
            </a: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млн. рублей,</a:t>
            </a: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Областной бюджет: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1,2966 </a:t>
            </a: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млн. рублей,</a:t>
            </a:r>
          </a:p>
          <a:p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Городской бюджет: 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4,4227 </a:t>
            </a:r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млн. рублей</a:t>
            </a:r>
            <a:r>
              <a:rPr lang="ru-RU" sz="2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</a:t>
            </a:r>
          </a:p>
          <a:p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3200" b="1" u="sng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Сроки выполнения работ по объектам:</a:t>
            </a:r>
          </a:p>
          <a:p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15 ноября 2017 года</a:t>
            </a:r>
          </a:p>
          <a:p>
            <a:endParaRPr lang="ru-RU" sz="28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PT Sans Caption"/>
              </a:rPr>
              <a:t>Подрядная организация, выполняющая </a:t>
            </a:r>
            <a:r>
              <a:rPr lang="ru-RU" sz="2800" b="1" dirty="0" smtClean="0">
                <a:solidFill>
                  <a:srgbClr val="0000FF"/>
                </a:solidFill>
                <a:latin typeface="PT Sans Caption"/>
              </a:rPr>
              <a:t>работы:</a:t>
            </a:r>
          </a:p>
          <a:p>
            <a:pPr algn="ctr"/>
            <a:endParaRPr lang="ru-RU" sz="2800" b="1" dirty="0" smtClean="0">
              <a:solidFill>
                <a:srgbClr val="0000FF"/>
              </a:solidFill>
              <a:latin typeface="PT Sans Caption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Подрядчик 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пока не определен, аукцион в электронной форме по выбору подрядной организации состоится 11.09.2017 года.</a:t>
            </a:r>
            <a:endParaRPr lang="ru-RU" sz="2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395537" y="260648"/>
            <a:ext cx="8496944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Пешеходная аллея вдоль пр. Троицкий, от ул. Логинова до ул. </a:t>
            </a:r>
            <a:r>
              <a:rPr lang="ru-RU" sz="2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Садовая до начала производства работ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84784"/>
            <a:ext cx="842493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395537" y="260648"/>
            <a:ext cx="8496944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Пешеходная аллея вдоль пр. Троицкий, от ул. Логинова до ул. Садовая </a:t>
            </a:r>
            <a:r>
              <a:rPr lang="ru-RU" sz="18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после завершения </a:t>
            </a:r>
            <a:r>
              <a:rPr lang="ru-RU" sz="18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работ</a:t>
            </a:r>
          </a:p>
          <a:p>
            <a:pPr marL="0" indent="0">
              <a:buNone/>
            </a:pP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124744"/>
            <a:ext cx="754939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179512" y="2780928"/>
            <a:ext cx="8964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0000FF"/>
                </a:solidFill>
                <a:cs typeface="Times New Roman" pitchFamily="18" charset="0"/>
              </a:rPr>
              <a:t>СПАСИБО ЗА ВНИМАНИЕ!</a:t>
            </a:r>
            <a:endParaRPr lang="ru-RU" altLang="ru-RU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08" y="3204212"/>
            <a:ext cx="7164797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3000" b="1" dirty="0">
              <a:solidFill>
                <a:schemeClr val="bg1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29849"/>
            <a:ext cx="1008111" cy="12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233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Светлана Андреевна Алутина</cp:lastModifiedBy>
  <cp:revision>123</cp:revision>
  <dcterms:created xsi:type="dcterms:W3CDTF">2016-09-16T13:01:11Z</dcterms:created>
  <dcterms:modified xsi:type="dcterms:W3CDTF">2017-09-06T07:38:13Z</dcterms:modified>
</cp:coreProperties>
</file>